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60" r:id="rId3"/>
    <p:sldId id="261" r:id="rId4"/>
    <p:sldId id="262" r:id="rId5"/>
    <p:sldId id="263" r:id="rId6"/>
    <p:sldId id="264" r:id="rId7"/>
    <p:sldId id="265" r:id="rId8"/>
    <p:sldId id="257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1642E-797A-4862-9FF5-1E4B41D9C8D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0330B-862E-42E7-9BD5-B2156F7DD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352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A0330B-862E-42E7-9BD5-B2156F7DD8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832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162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547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202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21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717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023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559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220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522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77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32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07F33-0146-4F61-A630-A8D8305F5172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76241-A7F8-40D7-86A4-D63FDA885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602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84496" y="10672"/>
            <a:ext cx="5899757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ÁI MỘ A</a:t>
            </a:r>
          </a:p>
        </p:txBody>
      </p:sp>
      <p:sp>
        <p:nvSpPr>
          <p:cNvPr id="3077" name="TextBox 8"/>
          <p:cNvSpPr txBox="1">
            <a:spLocks noChangeArrowheads="1"/>
          </p:cNvSpPr>
          <p:nvPr/>
        </p:nvSpPr>
        <p:spPr bwMode="auto">
          <a:xfrm>
            <a:off x="2474913" y="3216275"/>
            <a:ext cx="6353175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effectLst/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/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effectLst/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b="1" dirty="0"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32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tre</a:t>
            </a:r>
            <a:endParaRPr lang="en-US" sz="3600" b="1" i="1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533400" y="2267902"/>
            <a:ext cx="8305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b)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m… 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lỉu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r…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m…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xmlns="" val="1079532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533400" y="2267902"/>
            <a:ext cx="8305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b)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lỉu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rí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82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hy\Desktop\Paper\pp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3" descr="657798w8kz7t9wah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07375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3" descr="657798w8kz7t9wah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66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3"/>
          <p:cNvSpPr>
            <a:spLocks noChangeArrowheads="1" noChangeShapeType="1" noTextEdit="1"/>
          </p:cNvSpPr>
          <p:nvPr/>
        </p:nvSpPr>
        <p:spPr bwMode="auto">
          <a:xfrm>
            <a:off x="2209800" y="2667000"/>
            <a:ext cx="5410200" cy="1219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71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chemeClr val="accent1"/>
              </a:extrusionClr>
            </a:sp3d>
          </a:bodyPr>
          <a:lstStyle/>
          <a:p>
            <a:pPr algn="ctr"/>
            <a:r>
              <a:rPr lang="vi-VN" b="1" i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/>
                <a:cs typeface="Arial"/>
              </a:rPr>
              <a:t>CỦNG CỐ- DẶN DÒ</a:t>
            </a:r>
            <a:endParaRPr lang="en-US" b="1" i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186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81534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Nhớ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Khi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cơn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giông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Tôi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đứng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trông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hè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lặng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gió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rét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sắt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Sớm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Đi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Giữ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sạch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rác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…			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  </a:t>
            </a:r>
            <a:r>
              <a:rPr lang="en-US" sz="2600" dirty="0" err="1">
                <a:latin typeface="Times New Roman" pitchFamily="18" charset="0"/>
              </a:rPr>
              <a:t>Tố</a:t>
            </a:r>
            <a:r>
              <a:rPr lang="en-US" sz="2600" dirty="0">
                <a:latin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</a:rPr>
              <a:t>Hữu</a:t>
            </a:r>
            <a:endParaRPr lang="en-US" sz="2600" dirty="0">
              <a:latin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4613565"/>
            <a:ext cx="990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24000" y="5029200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895548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90600" y="1828800"/>
            <a:ext cx="81534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nghe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Khi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cơn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giông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Vừa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quét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Tôi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đứng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trông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hè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lặng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Đêm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gió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rét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chổi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tre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sắt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Sớm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tối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đồng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Chị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lao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công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Giữ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sạch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lề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Đêm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	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Đẹp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0000FF"/>
                </a:solidFill>
                <a:latin typeface="Times New Roman" pitchFamily="18" charset="0"/>
              </a:rPr>
              <a:t>lối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2600" dirty="0" err="1">
                <a:solidFill>
                  <a:srgbClr val="FF0000"/>
                </a:solidFill>
                <a:latin typeface="Times New Roman" pitchFamily="18" charset="0"/>
              </a:rPr>
              <a:t>Quét</a:t>
            </a: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rác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…			</a:t>
            </a:r>
            <a:r>
              <a:rPr lang="en-US" sz="2600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00FF"/>
                </a:solidFill>
                <a:latin typeface="Times New Roman" pitchFamily="18" charset="0"/>
              </a:rPr>
              <a:t>nghe</a:t>
            </a: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26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600" dirty="0">
                <a:solidFill>
                  <a:srgbClr val="0000FF"/>
                </a:solidFill>
                <a:latin typeface="Times New Roman" pitchFamily="18" charset="0"/>
              </a:rPr>
              <a:t>                                                                              </a:t>
            </a:r>
            <a:r>
              <a:rPr lang="en-US" sz="2600" dirty="0" err="1">
                <a:solidFill>
                  <a:srgbClr val="CC3300"/>
                </a:solidFill>
                <a:latin typeface="Times New Roman" pitchFamily="18" charset="0"/>
              </a:rPr>
              <a:t>Tố</a:t>
            </a:r>
            <a:r>
              <a:rPr lang="en-US" sz="2600" dirty="0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en-US" sz="2600" dirty="0" err="1">
                <a:solidFill>
                  <a:srgbClr val="CC3300"/>
                </a:solidFill>
                <a:latin typeface="Times New Roman" pitchFamily="18" charset="0"/>
              </a:rPr>
              <a:t>Hữu</a:t>
            </a:r>
            <a:endParaRPr lang="en-US" sz="2600" dirty="0">
              <a:solidFill>
                <a:srgbClr val="CC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6663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2133600"/>
            <a:ext cx="1081088" cy="4440747"/>
            <a:chOff x="228600" y="2438400"/>
            <a:chExt cx="1159113" cy="4441588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228600" y="2438400"/>
              <a:ext cx="1143794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1387713" y="2439988"/>
              <a:ext cx="0" cy="444000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 bwMode="auto">
          <a:xfrm>
            <a:off x="1081088" y="6574347"/>
            <a:ext cx="79867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885563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5" descr="tải xuống (7)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3962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89449" y="2054225"/>
            <a:ext cx="533400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Tư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thế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ngồi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khi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</a:t>
            </a:r>
            <a:endParaRPr lang="en-US" sz="3200" b="1" dirty="0">
              <a:effectLst>
                <a:glow rad="101600">
                  <a:srgbClr val="FFFF00">
                    <a:alpha val="60000"/>
                  </a:srgbClr>
                </a:glo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33800" y="3276600"/>
            <a:ext cx="5638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25 cm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957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2133600"/>
            <a:ext cx="1081088" cy="4440747"/>
            <a:chOff x="228600" y="2438400"/>
            <a:chExt cx="1159113" cy="4441588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228600" y="2438400"/>
              <a:ext cx="1143794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1387713" y="2439988"/>
              <a:ext cx="0" cy="444000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 bwMode="auto">
          <a:xfrm>
            <a:off x="1081088" y="6574347"/>
            <a:ext cx="79867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518466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457200"/>
            <a:ext cx="7391400" cy="1199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800" u="sng" dirty="0" err="1">
                <a:latin typeface="Times New Roman" pitchFamily="18" charset="0"/>
              </a:rPr>
              <a:t>Chính</a:t>
            </a:r>
            <a:r>
              <a:rPr lang="en-US" sz="2800" u="sng" dirty="0">
                <a:latin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</a:rPr>
              <a:t>tả</a:t>
            </a:r>
            <a:r>
              <a:rPr lang="en-US" sz="2800" dirty="0">
                <a:latin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</a:rPr>
              <a:t>nghe</a:t>
            </a:r>
            <a:r>
              <a:rPr lang="en-US" sz="2800" dirty="0">
                <a:latin typeface="Times New Roman" pitchFamily="18" charset="0"/>
              </a:rPr>
              <a:t> - </a:t>
            </a:r>
            <a:r>
              <a:rPr lang="en-US" sz="2800" dirty="0" err="1">
                <a:latin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2800" dirty="0" err="1" smtClean="0">
                <a:latin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l/n, it/</a:t>
            </a:r>
            <a:r>
              <a:rPr lang="en-US" sz="2800" dirty="0" err="1" smtClean="0">
                <a:latin typeface="Times New Roman" pitchFamily="18" charset="0"/>
              </a:rPr>
              <a:t>ich</a:t>
            </a:r>
            <a:endParaRPr lang="en-US" sz="2800" dirty="0">
              <a:latin typeface="Times New Roman" pitchFamily="18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4288" y="1657016"/>
            <a:ext cx="1066800" cy="5048584"/>
            <a:chOff x="243919" y="1961726"/>
            <a:chExt cx="1143794" cy="5049540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243919" y="1961726"/>
              <a:ext cx="1143794" cy="1588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>
              <a:off x="1387713" y="1963314"/>
              <a:ext cx="0" cy="504795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 bwMode="auto">
          <a:xfrm>
            <a:off x="1081088" y="6705600"/>
            <a:ext cx="798671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66800" y="1688098"/>
            <a:ext cx="78486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quét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hè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rét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tre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về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lề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lối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…	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>
              <a:spcBef>
                <a:spcPct val="50000"/>
              </a:spcBef>
            </a:pPr>
            <a:r>
              <a:rPr lang="en-US" sz="2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8466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1719015"/>
            <a:ext cx="8305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(2).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a)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…on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Ba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10859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1864816"/>
            <a:ext cx="8305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a)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Ba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chụm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úi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Nhiễu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/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533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</a:rPr>
              <a:t>Chính</a:t>
            </a:r>
            <a:r>
              <a:rPr lang="en-US" sz="3200" u="sng" dirty="0">
                <a:latin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</a:rPr>
              <a:t> - </a:t>
            </a:r>
            <a:r>
              <a:rPr lang="en-US" sz="3200" dirty="0" err="1">
                <a:latin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	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chổi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l/n, it/</a:t>
            </a:r>
            <a:r>
              <a:rPr lang="en-US" sz="3200" dirty="0" err="1" smtClean="0">
                <a:latin typeface="Times New Roman" pitchFamily="18" charset="0"/>
              </a:rPr>
              <a:t>ich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277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386</Words>
  <Application>Microsoft Office PowerPoint</Application>
  <PresentationFormat>On-screen Show (4:3)</PresentationFormat>
  <Paragraphs>102</Paragraphs>
  <Slides>12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Thy</dc:creator>
  <cp:lastModifiedBy>Administrator</cp:lastModifiedBy>
  <cp:revision>13</cp:revision>
  <dcterms:created xsi:type="dcterms:W3CDTF">2016-04-12T14:22:35Z</dcterms:created>
  <dcterms:modified xsi:type="dcterms:W3CDTF">2017-03-22T09:50:18Z</dcterms:modified>
</cp:coreProperties>
</file>